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2" r:id="rId2"/>
    <p:sldId id="495" r:id="rId3"/>
    <p:sldId id="497" r:id="rId4"/>
    <p:sldId id="498" r:id="rId5"/>
    <p:sldId id="499" r:id="rId6"/>
  </p:sldIdLst>
  <p:sldSz cx="9144000" cy="5143500" type="screen16x9"/>
  <p:notesSz cx="10020300" cy="688816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09979D8-AF35-44FC-8E3A-18F87989B1A6}">
          <p14:sldIdLst>
            <p14:sldId id="482"/>
            <p14:sldId id="495"/>
            <p14:sldId id="497"/>
            <p14:sldId id="498"/>
            <p14:sldId id="49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6652"/>
    <a:srgbClr val="283119"/>
    <a:srgbClr val="2A2DA1"/>
    <a:srgbClr val="B80400"/>
    <a:srgbClr val="C8CAC5"/>
    <a:srgbClr val="66AA85"/>
    <a:srgbClr val="BFBFBF"/>
    <a:srgbClr val="6CA027"/>
    <a:srgbClr val="304439"/>
    <a:srgbClr val="CEA7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84" autoAdjust="0"/>
    <p:restoredTop sz="95930" autoAdjust="0"/>
  </p:normalViewPr>
  <p:slideViewPr>
    <p:cSldViewPr>
      <p:cViewPr>
        <p:scale>
          <a:sx n="66" d="100"/>
          <a:sy n="66" d="100"/>
        </p:scale>
        <p:origin x="-1890" y="-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18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42056" cy="344739"/>
          </a:xfrm>
          <a:prstGeom prst="rect">
            <a:avLst/>
          </a:prstGeom>
        </p:spPr>
        <p:txBody>
          <a:bodyPr vert="horz" lIns="63634" tIns="31816" rIns="63634" bIns="3181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031" y="2"/>
            <a:ext cx="4342056" cy="344739"/>
          </a:xfrm>
          <a:prstGeom prst="rect">
            <a:avLst/>
          </a:prstGeom>
        </p:spPr>
        <p:txBody>
          <a:bodyPr vert="horz" lIns="63634" tIns="31816" rIns="63634" bIns="31816" rtlCol="0"/>
          <a:lstStyle>
            <a:lvl1pPr algn="r">
              <a:defRPr sz="800"/>
            </a:lvl1pPr>
          </a:lstStyle>
          <a:p>
            <a:fld id="{589AF9F9-A152-418A-ABC2-D17F88612D1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542322"/>
            <a:ext cx="4342056" cy="344739"/>
          </a:xfrm>
          <a:prstGeom prst="rect">
            <a:avLst/>
          </a:prstGeom>
        </p:spPr>
        <p:txBody>
          <a:bodyPr vert="horz" lIns="63634" tIns="31816" rIns="63634" bIns="3181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031" y="6542322"/>
            <a:ext cx="4342056" cy="344739"/>
          </a:xfrm>
          <a:prstGeom prst="rect">
            <a:avLst/>
          </a:prstGeom>
        </p:spPr>
        <p:txBody>
          <a:bodyPr vert="horz" lIns="63634" tIns="31816" rIns="63634" bIns="31816" rtlCol="0" anchor="b"/>
          <a:lstStyle>
            <a:lvl1pPr algn="r">
              <a:defRPr sz="800"/>
            </a:lvl1pPr>
          </a:lstStyle>
          <a:p>
            <a:fld id="{FFFC9F01-021B-4370-9008-8EAE7B7C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50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131" cy="346004"/>
          </a:xfrm>
          <a:prstGeom prst="rect">
            <a:avLst/>
          </a:prstGeom>
        </p:spPr>
        <p:txBody>
          <a:bodyPr vert="horz" lIns="92391" tIns="46196" rIns="92391" bIns="461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433" y="0"/>
            <a:ext cx="4342131" cy="346004"/>
          </a:xfrm>
          <a:prstGeom prst="rect">
            <a:avLst/>
          </a:prstGeom>
        </p:spPr>
        <p:txBody>
          <a:bodyPr vert="horz" lIns="92391" tIns="46196" rIns="92391" bIns="46196" rtlCol="0"/>
          <a:lstStyle>
            <a:lvl1pPr algn="r">
              <a:defRPr sz="1200"/>
            </a:lvl1pPr>
          </a:lstStyle>
          <a:p>
            <a:fld id="{84151C8E-86C7-4C68-A289-DBCF4549BE6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1" tIns="46196" rIns="92391" bIns="461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2" y="3314932"/>
            <a:ext cx="8016240" cy="2712214"/>
          </a:xfrm>
          <a:prstGeom prst="rect">
            <a:avLst/>
          </a:prstGeom>
        </p:spPr>
        <p:txBody>
          <a:bodyPr vert="horz" lIns="92391" tIns="46196" rIns="92391" bIns="461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542168"/>
            <a:ext cx="4342131" cy="346002"/>
          </a:xfrm>
          <a:prstGeom prst="rect">
            <a:avLst/>
          </a:prstGeom>
        </p:spPr>
        <p:txBody>
          <a:bodyPr vert="horz" lIns="92391" tIns="46196" rIns="92391" bIns="461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433" y="6542168"/>
            <a:ext cx="4342131" cy="346002"/>
          </a:xfrm>
          <a:prstGeom prst="rect">
            <a:avLst/>
          </a:prstGeom>
        </p:spPr>
        <p:txBody>
          <a:bodyPr vert="horz" lIns="92391" tIns="46196" rIns="92391" bIns="46196" rtlCol="0" anchor="b"/>
          <a:lstStyle>
            <a:lvl1pPr algn="r">
              <a:defRPr sz="1200"/>
            </a:lvl1pPr>
          </a:lstStyle>
          <a:p>
            <a:fld id="{1A2CA006-2DD5-4704-A214-46E9E695A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47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6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9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BB82-D087-4B1F-84D9-156193B0D0E0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>
          <a:xfrm>
            <a:off x="6799487" y="228824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7EEA-4C55-45C3-BBFF-B55ABC56B2D6}" type="datetime1">
              <a:rPr lang="en-US" smtClean="0"/>
              <a:pPr/>
              <a:t>4/26/2022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" y="1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bk object 17"/>
          <p:cNvSpPr/>
          <p:nvPr userDrawn="1"/>
        </p:nvSpPr>
        <p:spPr>
          <a:xfrm>
            <a:off x="3" y="920114"/>
            <a:ext cx="9142476" cy="3851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bk object 18"/>
          <p:cNvSpPr/>
          <p:nvPr userDrawn="1"/>
        </p:nvSpPr>
        <p:spPr>
          <a:xfrm>
            <a:off x="1525" y="918972"/>
            <a:ext cx="9142731" cy="3850958"/>
          </a:xfrm>
          <a:custGeom>
            <a:avLst/>
            <a:gdLst/>
            <a:ahLst/>
            <a:cxnLst/>
            <a:rect l="l" t="t" r="r" b="b"/>
            <a:pathLst>
              <a:path w="9142730" h="5134610">
                <a:moveTo>
                  <a:pt x="0" y="5134356"/>
                </a:moveTo>
                <a:lnTo>
                  <a:pt x="9142476" y="5134356"/>
                </a:lnTo>
                <a:lnTo>
                  <a:pt x="9142476" y="0"/>
                </a:lnTo>
                <a:lnTo>
                  <a:pt x="0" y="0"/>
                </a:lnTo>
                <a:lnTo>
                  <a:pt x="0" y="5134356"/>
                </a:lnTo>
                <a:close/>
              </a:path>
            </a:pathLst>
          </a:custGeom>
          <a:solidFill>
            <a:srgbClr val="C0E1C3">
              <a:alpha val="50979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5982-B1DC-4F8F-A57F-9FFBCF72C2D5}" type="datetime1">
              <a:rPr lang="en-US" smtClean="0"/>
              <a:pPr/>
              <a:t>4/26/2022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A48F-7747-4A01-9909-A83F714FDA92}" type="datetime1">
              <a:rPr lang="en-US" smtClean="0"/>
              <a:pPr/>
              <a:t>4/26/2022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5B9E-EBDC-45DE-9DF9-858479402ACE}" type="datetime1">
              <a:rPr lang="en-US" smtClean="0"/>
              <a:pPr/>
              <a:t>4/26/2022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9679" y="218514"/>
            <a:ext cx="67846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222" y="2146756"/>
            <a:ext cx="86975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C504-B043-4857-BB36-665D8F137BA6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6861368" y="26611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74">
        <a:defRPr>
          <a:latin typeface="+mn-lt"/>
          <a:ea typeface="+mn-ea"/>
          <a:cs typeface="+mn-cs"/>
        </a:defRPr>
      </a:lvl2pPr>
      <a:lvl3pPr marL="685750">
        <a:defRPr>
          <a:latin typeface="+mn-lt"/>
          <a:ea typeface="+mn-ea"/>
          <a:cs typeface="+mn-cs"/>
        </a:defRPr>
      </a:lvl3pPr>
      <a:lvl4pPr marL="1028624">
        <a:defRPr>
          <a:latin typeface="+mn-lt"/>
          <a:ea typeface="+mn-ea"/>
          <a:cs typeface="+mn-cs"/>
        </a:defRPr>
      </a:lvl4pPr>
      <a:lvl5pPr marL="1371498">
        <a:defRPr>
          <a:latin typeface="+mn-lt"/>
          <a:ea typeface="+mn-ea"/>
          <a:cs typeface="+mn-cs"/>
        </a:defRPr>
      </a:lvl5pPr>
      <a:lvl6pPr marL="1714372">
        <a:defRPr>
          <a:latin typeface="+mn-lt"/>
          <a:ea typeface="+mn-ea"/>
          <a:cs typeface="+mn-cs"/>
        </a:defRPr>
      </a:lvl6pPr>
      <a:lvl7pPr marL="2057247">
        <a:defRPr>
          <a:latin typeface="+mn-lt"/>
          <a:ea typeface="+mn-ea"/>
          <a:cs typeface="+mn-cs"/>
        </a:defRPr>
      </a:lvl7pPr>
      <a:lvl8pPr marL="2400120">
        <a:defRPr>
          <a:latin typeface="+mn-lt"/>
          <a:ea typeface="+mn-ea"/>
          <a:cs typeface="+mn-cs"/>
        </a:defRPr>
      </a:lvl8pPr>
      <a:lvl9pPr marL="27429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74">
        <a:defRPr>
          <a:latin typeface="+mn-lt"/>
          <a:ea typeface="+mn-ea"/>
          <a:cs typeface="+mn-cs"/>
        </a:defRPr>
      </a:lvl2pPr>
      <a:lvl3pPr marL="685750">
        <a:defRPr>
          <a:latin typeface="+mn-lt"/>
          <a:ea typeface="+mn-ea"/>
          <a:cs typeface="+mn-cs"/>
        </a:defRPr>
      </a:lvl3pPr>
      <a:lvl4pPr marL="1028624">
        <a:defRPr>
          <a:latin typeface="+mn-lt"/>
          <a:ea typeface="+mn-ea"/>
          <a:cs typeface="+mn-cs"/>
        </a:defRPr>
      </a:lvl4pPr>
      <a:lvl5pPr marL="1371498">
        <a:defRPr>
          <a:latin typeface="+mn-lt"/>
          <a:ea typeface="+mn-ea"/>
          <a:cs typeface="+mn-cs"/>
        </a:defRPr>
      </a:lvl5pPr>
      <a:lvl6pPr marL="1714372">
        <a:defRPr>
          <a:latin typeface="+mn-lt"/>
          <a:ea typeface="+mn-ea"/>
          <a:cs typeface="+mn-cs"/>
        </a:defRPr>
      </a:lvl6pPr>
      <a:lvl7pPr marL="2057247">
        <a:defRPr>
          <a:latin typeface="+mn-lt"/>
          <a:ea typeface="+mn-ea"/>
          <a:cs typeface="+mn-cs"/>
        </a:defRPr>
      </a:lvl7pPr>
      <a:lvl8pPr marL="2400120">
        <a:defRPr>
          <a:latin typeface="+mn-lt"/>
          <a:ea typeface="+mn-ea"/>
          <a:cs typeface="+mn-cs"/>
        </a:defRPr>
      </a:lvl8pPr>
      <a:lvl9pPr marL="27429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7" r="2615" b="4573"/>
          <a:stretch/>
        </p:blipFill>
        <p:spPr>
          <a:xfrm>
            <a:off x="0" y="0"/>
            <a:ext cx="9144000" cy="51572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84402" y="123478"/>
            <a:ext cx="3680086" cy="482453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300" dirty="0" smtClean="0">
              <a:solidFill>
                <a:srgbClr val="66AA85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292" y="123477"/>
            <a:ext cx="5156110" cy="482453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300" dirty="0" smtClean="0">
              <a:solidFill>
                <a:srgbClr val="66AA85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85734"/>
            <a:ext cx="576266" cy="711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7983" y="219310"/>
            <a:ext cx="36004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Военный комиссариат</a:t>
            </a:r>
          </a:p>
          <a:p>
            <a:pPr algn="ctr"/>
            <a: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Приморского края</a:t>
            </a:r>
            <a:endParaRPr lang="ru-RU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826" y="1611015"/>
            <a:ext cx="518457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spc="300" dirty="0" smtClean="0">
              <a:solidFill>
                <a:srgbClr val="B80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spc="300" dirty="0" smtClean="0">
                <a:ln w="12700">
                  <a:solidFill>
                    <a:schemeClr val="bg1"/>
                  </a:solidFill>
                </a:ln>
                <a:solidFill>
                  <a:srgbClr val="B8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АЛЬБОМ </a:t>
            </a:r>
          </a:p>
          <a:p>
            <a:pPr algn="ctr"/>
            <a:r>
              <a:rPr lang="ru-RU" sz="1800" b="1" spc="300" dirty="0" smtClean="0">
                <a:ln w="12700">
                  <a:solidFill>
                    <a:schemeClr val="bg1"/>
                  </a:solidFill>
                </a:ln>
                <a:solidFill>
                  <a:srgbClr val="B8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ВОЕННАЯ СЛУЖБА ПО КОНТРАКТУ В МОБИЛИЗАЦИОННОМ ЛЮДСКОМ РЕЗЕРВЕ</a:t>
            </a:r>
          </a:p>
          <a:p>
            <a:pPr algn="ctr"/>
            <a:endParaRPr lang="ru-RU" sz="1600" b="1" spc="300" dirty="0">
              <a:solidFill>
                <a:srgbClr val="B80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300" dirty="0" smtClean="0">
              <a:solidFill>
                <a:srgbClr val="B80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841" y="199764"/>
            <a:ext cx="2164476" cy="21536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5" t="13747" r="21775" b="29508"/>
          <a:stretch/>
        </p:blipFill>
        <p:spPr>
          <a:xfrm>
            <a:off x="4982399" y="470070"/>
            <a:ext cx="4248573" cy="46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0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651422"/>
            <a:ext cx="8876839" cy="448253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26184" y="150047"/>
            <a:ext cx="8494364" cy="539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7287" tIns="53643" rIns="107287" bIns="53643" anchor="ctr">
            <a:spAutoFit/>
          </a:bodyPr>
          <a:lstStyle/>
          <a:p>
            <a:pPr algn="ctr"/>
            <a:r>
              <a:rPr lang="ru-RU" spc="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НОРМАТИВНО-ПРАВОВАЯ БАЗА, РЕГЛАМЕНТИРУЮЩАЯ СОЗДАНИЕ МОБИЛИЗАЦИОННОГО ЛЮДСКОГО РЕЗЕРВА ВС РФ</a:t>
            </a:r>
            <a:endParaRPr lang="ru-RU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Прямоугольник с двумя усеченными противолежащими углами 58"/>
          <p:cNvSpPr/>
          <p:nvPr/>
        </p:nvSpPr>
        <p:spPr>
          <a:xfrm>
            <a:off x="8497414" y="65873"/>
            <a:ext cx="556829" cy="417645"/>
          </a:xfrm>
          <a:prstGeom prst="snip2DiagRect">
            <a:avLst>
              <a:gd name="adj1" fmla="val 0"/>
              <a:gd name="adj2" fmla="val 280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4EAA4CF-1E6C-436F-A3C1-FA85CB12233A}" type="slidenum">
              <a:rPr lang="ru-RU" sz="18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ru-RU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827"/>
          <a:stretch/>
        </p:blipFill>
        <p:spPr>
          <a:xfrm>
            <a:off x="93077" y="555526"/>
            <a:ext cx="8961166" cy="4493398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26184" y="257769"/>
            <a:ext cx="8494364" cy="323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7287" tIns="53643" rIns="107287" bIns="53643" anchor="ctr">
            <a:spAutoFit/>
          </a:bodyPr>
          <a:lstStyle/>
          <a:p>
            <a:pPr algn="ctr"/>
            <a:r>
              <a:rPr lang="ru-RU" spc="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ПРЕДЪЯВЛЯЕМЫЕ ТРЕБОВАНИЯ К КАНДИДАТАМ</a:t>
            </a:r>
            <a:endParaRPr lang="ru-RU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Прямоугольник с двумя усеченными противолежащими углами 58"/>
          <p:cNvSpPr/>
          <p:nvPr/>
        </p:nvSpPr>
        <p:spPr>
          <a:xfrm>
            <a:off x="8497414" y="65873"/>
            <a:ext cx="556829" cy="417645"/>
          </a:xfrm>
          <a:prstGeom prst="snip2DiagRect">
            <a:avLst>
              <a:gd name="adj1" fmla="val 0"/>
              <a:gd name="adj2" fmla="val 280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4EAA4CF-1E6C-436F-A3C1-FA85CB12233A}" type="slidenum">
              <a:rPr lang="ru-RU" sz="18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ru-RU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751"/>
          <a:stretch/>
        </p:blipFill>
        <p:spPr>
          <a:xfrm>
            <a:off x="126183" y="555526"/>
            <a:ext cx="8928059" cy="4616653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26184" y="257769"/>
            <a:ext cx="8494364" cy="323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7287" tIns="53643" rIns="107287" bIns="53643" anchor="ctr">
            <a:spAutoFit/>
          </a:bodyPr>
          <a:lstStyle/>
          <a:p>
            <a:pPr algn="ctr"/>
            <a:r>
              <a:rPr lang="ru-RU" spc="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СОЦИАЛЬНЫЕ ГАРАНТИИ И ЛЬГОТЫ </a:t>
            </a:r>
            <a:endParaRPr lang="ru-RU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Прямоугольник с двумя усеченными противолежащими углами 58"/>
          <p:cNvSpPr/>
          <p:nvPr/>
        </p:nvSpPr>
        <p:spPr>
          <a:xfrm>
            <a:off x="8497414" y="65873"/>
            <a:ext cx="556829" cy="417645"/>
          </a:xfrm>
          <a:prstGeom prst="snip2DiagRect">
            <a:avLst>
              <a:gd name="adj1" fmla="val 0"/>
              <a:gd name="adj2" fmla="val 280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4EAA4CF-1E6C-436F-A3C1-FA85CB12233A}" type="slidenum">
              <a:rPr lang="ru-RU" sz="18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ru-RU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6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26184" y="257769"/>
            <a:ext cx="8494364" cy="323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7287" tIns="53643" rIns="107287" bIns="53643" anchor="ctr">
            <a:spAutoFit/>
          </a:bodyPr>
          <a:lstStyle/>
          <a:p>
            <a:pPr algn="ctr"/>
            <a:r>
              <a:rPr lang="ru-RU" spc="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ФИНАНСОВОЕ ОБЕСПЕЧЕНИЕ РЕЗЕРВИСТОВ</a:t>
            </a:r>
            <a:endParaRPr lang="ru-RU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Прямоугольник с двумя усеченными противолежащими углами 58"/>
          <p:cNvSpPr/>
          <p:nvPr/>
        </p:nvSpPr>
        <p:spPr>
          <a:xfrm>
            <a:off x="8497414" y="65873"/>
            <a:ext cx="556829" cy="417645"/>
          </a:xfrm>
          <a:prstGeom prst="snip2DiagRect">
            <a:avLst>
              <a:gd name="adj1" fmla="val 0"/>
              <a:gd name="adj2" fmla="val 280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4EAA4CF-1E6C-436F-A3C1-FA85CB12233A}" type="slidenum">
              <a:rPr lang="ru-RU" sz="18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ru-RU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3442"/>
            <a:ext cx="8467328" cy="42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8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21383</TotalTime>
  <Words>38</Words>
  <Application>Microsoft Office PowerPoint</Application>
  <PresentationFormat>Экран (16:9)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патриот</dc:title>
  <dc:creator>Яковлева Ольга Борисовна</dc:creator>
  <cp:lastModifiedBy>arm14</cp:lastModifiedBy>
  <cp:revision>771</cp:revision>
  <cp:lastPrinted>2018-11-28T06:24:53Z</cp:lastPrinted>
  <dcterms:created xsi:type="dcterms:W3CDTF">2016-10-25T13:47:43Z</dcterms:created>
  <dcterms:modified xsi:type="dcterms:W3CDTF">2022-04-25T19:54:01Z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2016-10-25T00:00:00Z</vt:filetime>
  </property>
</Properties>
</file>